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87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 autoAdjust="0"/>
    <p:restoredTop sz="86815" autoAdjust="0"/>
  </p:normalViewPr>
  <p:slideViewPr>
    <p:cSldViewPr snapToGrid="0">
      <p:cViewPr varScale="1">
        <p:scale>
          <a:sx n="99" d="100"/>
          <a:sy n="99" d="100"/>
        </p:scale>
        <p:origin x="7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2393942"/>
            <a:ext cx="4141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4000)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85088" y="1156454"/>
            <a:ext cx="4141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(n up to 8000)</a:t>
            </a: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5260258" y="6038663"/>
            <a:ext cx="618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design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600" y="152400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</a:t>
            </a:r>
            <a:r>
              <a:rPr lang="en-US" sz="2000">
                <a:solidFill>
                  <a:schemeClr val="tx2"/>
                </a:solidFill>
              </a:rPr>
              <a:t>session evaluations.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59581</TotalTime>
  <Words>8619</Words>
  <Application>Microsoft Office PowerPoint</Application>
  <PresentationFormat>Widescreen</PresentationFormat>
  <Paragraphs>1442</Paragraphs>
  <Slides>81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129</cp:revision>
  <dcterms:created xsi:type="dcterms:W3CDTF">2024-01-27T23:55:18Z</dcterms:created>
  <dcterms:modified xsi:type="dcterms:W3CDTF">2024-07-20T14:01:49Z</dcterms:modified>
</cp:coreProperties>
</file>